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1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71" r:id="rId10"/>
    <p:sldId id="273" r:id="rId11"/>
    <p:sldId id="274" r:id="rId12"/>
    <p:sldId id="275" r:id="rId13"/>
    <p:sldId id="276" r:id="rId14"/>
    <p:sldId id="263" r:id="rId15"/>
    <p:sldId id="264" r:id="rId16"/>
    <p:sldId id="265" r:id="rId17"/>
    <p:sldId id="268" r:id="rId18"/>
    <p:sldId id="266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36145E-6771-42AE-BB07-F38DCF55066C}" v="14" dt="2025-05-22T05:59:03.3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31" autoAdjust="0"/>
    <p:restoredTop sz="94660"/>
  </p:normalViewPr>
  <p:slideViewPr>
    <p:cSldViewPr snapToGrid="0" snapToObjects="1">
      <p:cViewPr>
        <p:scale>
          <a:sx n="82" d="100"/>
          <a:sy n="82" d="100"/>
        </p:scale>
        <p:origin x="159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814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15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90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1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51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8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9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9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8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13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9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554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768" y="812238"/>
            <a:ext cx="8014835" cy="2541431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 Harmony-</a:t>
            </a:r>
            <a:br>
              <a:rPr lang="en-US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Language Detection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1539" y="3707296"/>
            <a:ext cx="6633295" cy="801530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Dilpreet Kaur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34145DF0-7C13-9A3A-0F80-692051A61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96" y="-1719"/>
            <a:ext cx="4520634" cy="3430719"/>
          </a:xfrm>
          <a:prstGeom prst="rect">
            <a:avLst/>
          </a:prstGeom>
        </p:spPr>
      </p:pic>
      <p:pic>
        <p:nvPicPr>
          <p:cNvPr id="3" name="Content Placeholder 7">
            <a:extLst>
              <a:ext uri="{FF2B5EF4-FFF2-40B4-BE49-F238E27FC236}">
                <a16:creationId xmlns:a16="http://schemas.microsoft.com/office/drawing/2014/main" id="{0A376A1D-E03D-C836-E989-E58E6DD94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07" y="2806124"/>
            <a:ext cx="4245679" cy="343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26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6B47F1-72EB-9E2D-B57F-05B0BAAA5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70" y="0"/>
            <a:ext cx="4581939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FBEFEB-3F5F-C65B-E208-6508D4C8E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1" y="2859986"/>
            <a:ext cx="4343400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347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5F0D75-CFAD-3A88-34AB-90EBF4869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37" y="1405558"/>
            <a:ext cx="7629525" cy="4762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2A02DE-3591-84CF-3885-EC2A9EF0D65A}"/>
              </a:ext>
            </a:extLst>
          </p:cNvPr>
          <p:cNvSpPr txBox="1"/>
          <p:nvPr/>
        </p:nvSpPr>
        <p:spPr>
          <a:xfrm>
            <a:off x="757237" y="588342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Normalized schema</a:t>
            </a:r>
          </a:p>
        </p:txBody>
      </p:sp>
    </p:spTree>
    <p:extLst>
      <p:ext uri="{BB962C8B-B14F-4D97-AF65-F5344CB8AC3E}">
        <p14:creationId xmlns:p14="http://schemas.microsoft.com/office/powerpoint/2010/main" val="1863544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67B897-578B-6A2A-C06E-7C7F219D9A4C}"/>
              </a:ext>
            </a:extLst>
          </p:cNvPr>
          <p:cNvSpPr txBox="1"/>
          <p:nvPr/>
        </p:nvSpPr>
        <p:spPr>
          <a:xfrm>
            <a:off x="614219" y="531152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8486F6-0C74-4A98-98FF-8CD8B5186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26" y="1518971"/>
            <a:ext cx="7687748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01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5435" y="2514600"/>
            <a:ext cx="7409621" cy="20375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achieves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(like 80%+ depending on the dataset and training time).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can also show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like loss and accuracy over time to prove it worked well.</a:t>
            </a:r>
          </a:p>
          <a:p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5764696"/>
            <a:ext cx="6929563" cy="104398"/>
          </a:xfrm>
        </p:spPr>
        <p:txBody>
          <a:bodyPr>
            <a:normAutofit fontScale="25000" lnSpcReduction="20000"/>
          </a:bodyPr>
          <a:lstStyle/>
          <a:p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4DCECC1-9969-B9FB-5123-709B4DE69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" y="2393838"/>
            <a:ext cx="649224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 can use your webcam to show hand signs in front of the camera.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program will detect the sign in real time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show the predicted letter or word.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822959" y="5869093"/>
            <a:ext cx="7543801" cy="810001"/>
          </a:xfrm>
        </p:spPr>
        <p:txBody>
          <a:bodyPr/>
          <a:lstStyle/>
          <a:p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48FDD8-8AF9-3F22-B9A4-3783DC50E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" y="2656422"/>
            <a:ext cx="683017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Different lighting conditions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 sizes and skin tones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Background clutter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 for lots of data for high accuracy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C124-7E5E-7AE2-C391-A07C9579E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90D1B5-BFA9-B7F7-1EA4-3F8E9697529F}"/>
              </a:ext>
            </a:extLst>
          </p:cNvPr>
          <p:cNvSpPr txBox="1"/>
          <p:nvPr/>
        </p:nvSpPr>
        <p:spPr>
          <a:xfrm>
            <a:off x="894521" y="2894087"/>
            <a:ext cx="720586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full words and sentences, not just letters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for multiple sign languages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output for detected signs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or web app integration</a:t>
            </a:r>
          </a:p>
        </p:txBody>
      </p:sp>
    </p:spTree>
    <p:extLst>
      <p:ext uri="{BB962C8B-B14F-4D97-AF65-F5344CB8AC3E}">
        <p14:creationId xmlns:p14="http://schemas.microsoft.com/office/powerpoint/2010/main" val="1206736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2046" y="2362568"/>
            <a:ext cx="754380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detects and classifies hand signs using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 model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in real-time using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webcam and OpenCV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Achieves high accuracy on a well-prepared dataset.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improve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and inclusiveness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communication.</a:t>
            </a:r>
          </a:p>
          <a:p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166D4F-AFF8-7F8D-7DAF-834069AE522E}"/>
              </a:ext>
            </a:extLst>
          </p:cNvPr>
          <p:cNvSpPr txBox="1"/>
          <p:nvPr/>
        </p:nvSpPr>
        <p:spPr>
          <a:xfrm>
            <a:off x="2951922" y="2572363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i="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04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504661"/>
            <a:ext cx="7543800" cy="3364433"/>
          </a:xfrm>
        </p:spPr>
        <p:txBody>
          <a:bodyPr>
            <a:normAutofit/>
          </a:bodyPr>
          <a:lstStyle/>
          <a:p>
            <a:pPr marL="578358" lvl="1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communication gap faced by people with hearing and speech impairments.</a:t>
            </a:r>
          </a:p>
          <a:p>
            <a:pPr marL="578358" lvl="1" indent="-285750">
              <a:buFont typeface="Wingdings" panose="05000000000000000000" pitchFamily="2" charset="2"/>
              <a:buChar char="Ø"/>
            </a:pPr>
            <a:r>
              <a:rPr sz="2400" dirty="0">
                <a:solidFill>
                  <a:schemeClr val="tx1"/>
                </a:solidFill>
              </a:rPr>
              <a:t>It helps translate gestures into text for better communication.</a:t>
            </a:r>
            <a:endParaRPr lang="en-US" sz="2400" dirty="0">
              <a:solidFill>
                <a:schemeClr val="tx1"/>
              </a:solidFill>
            </a:endParaRPr>
          </a:p>
          <a:p>
            <a:pPr marL="578358" lvl="1" indent="-285750">
              <a:buFont typeface="Wingdings" panose="05000000000000000000" pitchFamily="2" charset="2"/>
              <a:buChar char="Ø"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Then it displays the predicted letter or word on the screen.</a:t>
            </a:r>
          </a:p>
          <a:p>
            <a:pPr marL="578358" lvl="1" indent="-285750">
              <a:buFont typeface="Wingdings" panose="05000000000000000000" pitchFamily="2" charset="2"/>
              <a:buChar char="Ø"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detects the hand, processes the image, and uses a trained deep learning model to figure out which sign it is.</a:t>
            </a:r>
          </a:p>
          <a:p>
            <a:pPr marL="578358" lvl="1" indent="-285750">
              <a:buFont typeface="Wingdings" panose="05000000000000000000" pitchFamily="2" charset="2"/>
              <a:buChar char="Ø"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78358" lvl="1" indent="-28575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</a:endParaRPr>
          </a:p>
          <a:p>
            <a:pPr marL="578358" lvl="1" indent="-28575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</a:endParaRPr>
          </a:p>
          <a:p>
            <a:pPr marL="578358" lvl="1" indent="-285750">
              <a:buFont typeface="Wingdings" panose="05000000000000000000" pitchFamily="2" charset="2"/>
              <a:buChar char="Ø"/>
            </a:pP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5F81B-4426-B931-EA09-1F53E8FB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36491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F4E9-C436-8918-519F-07C8F937EA49}"/>
              </a:ext>
            </a:extLst>
          </p:cNvPr>
          <p:cNvSpPr txBox="1"/>
          <p:nvPr/>
        </p:nvSpPr>
        <p:spPr>
          <a:xfrm>
            <a:off x="944259" y="2052735"/>
            <a:ext cx="472875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Module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Normalized schema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000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81227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305878"/>
            <a:ext cx="7543800" cy="356321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language is used by people who are deaf or hard of hearing.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system can help bridge the communication gap for non-signers.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be used in schools, hospitals, customer service, and more</a:t>
            </a:r>
          </a:p>
          <a:p>
            <a:pPr>
              <a:buFont typeface="Wingdings" panose="05000000000000000000" pitchFamily="2" charset="2"/>
              <a:buChar char="Ø"/>
            </a:pPr>
            <a:endParaRPr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2350" y="2305878"/>
            <a:ext cx="7714754" cy="3210339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language is used by people who are deaf or hard of hearing.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system can help bridge the communication gap for non-signers.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be used in schools, hospitals, customer service, and more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 hand gestures from webcam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the predicted letter in real time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like hello, please,  thank you, sorry, ok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…..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76DE876-D7DC-A05C-765B-D419052132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7676" y="2518800"/>
            <a:ext cx="8278882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– The programming language used to build the system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OpenCV – Used to access the webcam and process the video frames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TensorFlow/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To train and run a deep learning model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NumPy, Matplotlib – For data handling and visualizing results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Notebook – For writing and testing the code interactively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Module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800099" y="6375991"/>
            <a:ext cx="6992179" cy="5615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6D3F698-6A10-FA35-F3A4-4ECCE4675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706" y="2109722"/>
            <a:ext cx="733204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File: datacollection.py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Starts webcam and tracks hands.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Crops hand region with padding and resizes it to 300x300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clean images when "s" key is pressed.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each image under a specific folder (e.g., data/call).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-1035658" y="6297433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48F9425-BBCF-6F75-EC78-BD21D9802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503" y="2080376"/>
            <a:ext cx="806063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is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(CNN)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a type of deep learning model used for image classification.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CNN learns to detect edges, shapes, and patterns in hand gestures.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During training: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Images are passed through the model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adjusts itself to correctly predict the label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D8A2F-FC5E-FBCD-2BB9-1E51F95F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7C429A-2B2C-9C8D-08A1-981EC69D4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8469" y="184626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3102563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163</TotalTime>
  <Words>524</Words>
  <Application>Microsoft Office PowerPoint</Application>
  <PresentationFormat>On-screen Show (4:3)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Wingdings</vt:lpstr>
      <vt:lpstr>Retrospect</vt:lpstr>
      <vt:lpstr>Hand Harmony- Sign Language Detection </vt:lpstr>
      <vt:lpstr>Introduction</vt:lpstr>
      <vt:lpstr>Table Of Content</vt:lpstr>
      <vt:lpstr>Motivation</vt:lpstr>
      <vt:lpstr>Project Objective</vt:lpstr>
      <vt:lpstr>Technologies Used</vt:lpstr>
      <vt:lpstr>Data Collection Module</vt:lpstr>
      <vt:lpstr>Model Architecture</vt:lpstr>
      <vt:lpstr>Results </vt:lpstr>
      <vt:lpstr>PowerPoint Presentation</vt:lpstr>
      <vt:lpstr>PowerPoint Presentation</vt:lpstr>
      <vt:lpstr>PowerPoint Presentation</vt:lpstr>
      <vt:lpstr>PowerPoint Presentation</vt:lpstr>
      <vt:lpstr>Accuracy</vt:lpstr>
      <vt:lpstr>Real-Time Detection</vt:lpstr>
      <vt:lpstr>Challenges</vt:lpstr>
      <vt:lpstr>Future Improvements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keywords/>
  <dc:description>generated using python-pptx</dc:description>
  <cp:lastModifiedBy>Dilpreet Kaur</cp:lastModifiedBy>
  <cp:revision>3</cp:revision>
  <dcterms:created xsi:type="dcterms:W3CDTF">2013-01-27T09:14:16Z</dcterms:created>
  <dcterms:modified xsi:type="dcterms:W3CDTF">2025-07-01T08:27:11Z</dcterms:modified>
  <cp:category/>
</cp:coreProperties>
</file>

<file path=docProps/thumbnail.jpeg>
</file>